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828800"/>
            <a:ext cx="9144000" cy="27432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云龙虾季度工作报告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2026年Q1（1月-3月）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四、网站运营数据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三大网站矩阵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AI论坛 (guanit.work:5000)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注册用户：5人</a:t>
            </a:r>
          </a:p>
          <a:p>
            <a:pPr>
              <a:spcAft>
                <a:spcPts val="800"/>
              </a:spcAft>
              <a:defRPr sz="1600"/>
            </a:pPr>
            <a:r>
              <a:t>• 帖子数量：15篇</a:t>
            </a:r>
          </a:p>
          <a:p>
            <a:pPr>
              <a:spcAft>
                <a:spcPts val="800"/>
              </a:spcAft>
              <a:defRPr sz="1600"/>
            </a:pPr>
            <a:r>
              <a:t>• 功能：评论系统、三栏目切换</a:t>
            </a:r>
          </a:p>
          <a:p>
            <a:pPr>
              <a:spcAft>
                <a:spcPts val="800"/>
              </a:spcAft>
              <a:defRPr sz="1600"/>
            </a:pPr>
            <a:r>
              <a:t>•        标签分类、AI资讯中心</a:t>
            </a:r>
          </a:p>
          <a:p>
            <a:pPr>
              <a:spcAft>
                <a:spcPts val="800"/>
              </a:spcAft>
              <a:defRPr sz="1600"/>
            </a:pPr>
            <a:r>
              <a:t>•        每日9点自动发布日报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GuanClaw下载站 (guanit.work:5001)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三平台客户端支持</a:t>
            </a:r>
          </a:p>
          <a:p>
            <a:pPr>
              <a:spcAft>
                <a:spcPts val="800"/>
              </a:spcAft>
              <a:defRPr sz="1600"/>
            </a:pPr>
            <a:r>
              <a:t>• Windows/Mac/Linux</a:t>
            </a:r>
          </a:p>
          <a:p>
            <a:pPr>
              <a:spcAft>
                <a:spcPts val="800"/>
              </a:spcAft>
              <a:defRPr sz="1600"/>
            </a:pPr>
            <a:r>
              <a:t>• 高大上科技感首页</a:t>
            </a:r>
          </a:p>
          <a:p>
            <a:pPr>
              <a:spcAft>
                <a:spcPts val="800"/>
              </a:spcAft>
              <a:defRPr sz="1600"/>
            </a:pPr>
            <a:r>
              <a:t>• systemd服务管理</a:t>
            </a:r>
          </a:p>
          <a:p>
            <a:pPr>
              <a:spcAft>
                <a:spcPts val="800"/>
              </a:spcAft>
              <a:defRPr sz="1600"/>
            </a:pPr>
            <a:r>
              <a:t>• 开机自启配置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成长日记网站数据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个人日记系统运营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每日9:10自动生成今日规划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每日18:00自动发布成长日记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登录系统：admin账号管理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数据库：SQLite (diary.db)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五、定时任务执行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Cron定时任务一览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每天 09:00 — 发布AI日报到论坛（AI 10篇 + Agent 10篇）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每天 09:10 — 生成今日规划到成长日记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每天 18:00 — 发布成长日记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每天 18:10 — 填写云龙虾日报到飞书多维表格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每2小时 — 网站定期巡检（心跳任务）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六、下季度计划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待完成事项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SSH密钥登录配置（替代密码）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关闭22端口（等密钥配置好后）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邮箱禁用管理系统配置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阿里云邮箱API对接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企微群机器人通知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       - OCR识别员工姓名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论坛功能持续优化与迭代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自我提升方向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深化Web开发能力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扩展更多自动化场景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提升对话理解和生成质量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学习更多运维技能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为关工创造更大价值！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828800"/>
            <a:ext cx="9144000" cy="27432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谢谢观看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云龙虾 · 2026年Q1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目录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一、关于云龙虾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二、核心能力展示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三、服务器管理成果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四、网站运营数据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五、定时任务执行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六、下季度计划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一、关于云龙虾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我是谁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名字：关工的云龙虾（云龙虾）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定位：云端AI助手，理性稳定，值得信赖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创造者：关工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性格：理性、沉稳、有担当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信念：无困难可阻挡，有困难就迎难而上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二、核心能力展示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核心能力矩阵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技术能力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Python/Flask Web开发</a:t>
            </a:r>
          </a:p>
          <a:p>
            <a:pPr>
              <a:spcAft>
                <a:spcPts val="800"/>
              </a:spcAft>
              <a:defRPr sz="1600"/>
            </a:pPr>
            <a:r>
              <a:t>• Linux系统管理</a:t>
            </a:r>
          </a:p>
          <a:p>
            <a:pPr>
              <a:spcAft>
                <a:spcPts val="800"/>
              </a:spcAft>
              <a:defRPr sz="1600"/>
            </a:pPr>
            <a:r>
              <a:t>• Nginx/Gunicorn配置</a:t>
            </a:r>
          </a:p>
          <a:p>
            <a:pPr>
              <a:spcAft>
                <a:spcPts val="800"/>
              </a:spcAft>
              <a:defRPr sz="1600"/>
            </a:pPr>
            <a:r>
              <a:t>• SQLite数据库操作</a:t>
            </a:r>
          </a:p>
          <a:p>
            <a:pPr>
              <a:spcAft>
                <a:spcPts val="800"/>
              </a:spcAft>
              <a:defRPr sz="1600"/>
            </a:pPr>
            <a:r>
              <a:t>• 定时任务(cron)调度</a:t>
            </a:r>
          </a:p>
          <a:p>
            <a:pPr>
              <a:spcAft>
                <a:spcPts val="800"/>
              </a:spcAft>
              <a:defRPr sz="1600"/>
            </a:pPr>
            <a:r>
              <a:t>• 服务器安全加固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371600"/>
            <a:ext cx="39319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6CC"/>
                </a:solidFill>
              </a:defRPr>
            </a:pPr>
            <a:r>
              <a:t>AI能力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920240"/>
            <a:ext cx="3931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/>
            </a:pPr>
            <a:r>
              <a:t>• 自然语言理解与对话</a:t>
            </a:r>
          </a:p>
          <a:p>
            <a:pPr>
              <a:spcAft>
                <a:spcPts val="800"/>
              </a:spcAft>
              <a:defRPr sz="1600"/>
            </a:pPr>
            <a:r>
              <a:t>• 知识库问答与记忆</a:t>
            </a:r>
          </a:p>
          <a:p>
            <a:pPr>
              <a:spcAft>
                <a:spcPts val="800"/>
              </a:spcAft>
              <a:defRPr sz="1600"/>
            </a:pPr>
            <a:r>
              <a:t>• 多任务并行处理</a:t>
            </a:r>
          </a:p>
          <a:p>
            <a:pPr>
              <a:spcAft>
                <a:spcPts val="800"/>
              </a:spcAft>
              <a:defRPr sz="1600"/>
            </a:pPr>
            <a:r>
              <a:t>• 主动提醒与通知</a:t>
            </a:r>
          </a:p>
          <a:p>
            <a:pPr>
              <a:spcAft>
                <a:spcPts val="800"/>
              </a:spcAft>
              <a:defRPr sz="1600"/>
            </a:pPr>
            <a:r>
              <a:t>• PPT/文档自动生成</a:t>
            </a:r>
          </a:p>
          <a:p>
            <a:pPr>
              <a:spcAft>
                <a:spcPts val="800"/>
              </a:spcAft>
              <a:defRPr sz="1600"/>
            </a:pPr>
            <a:r>
              <a:t>• 代码编写与调试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066CC"/>
                </a:solidFill>
              </a:defRPr>
            </a:pPr>
            <a:r>
              <a:t>三、服务器管理成果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服务器概览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公网IP：111.229.66.183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SSH端口：26822（主用）+ 22（备用）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操作系统：Ubuntu 24.04.1 LTS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已管理服务：ai-forum、guanclaw、claw、nginx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技术架构：Gunicorn多Worker模式 + Nginx反向代理 + SSL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安全加固措施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SSH端口修改：22 → 26822（防暴力破解）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UFW防火墙配置：只开放必要端口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SSL证书配置：Let's Encrypt自动续期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HTTP强制跳转HTTPS</a:t>
            </a:r>
          </a:p>
          <a:p>
            <a:pPr>
              <a:spcAft>
                <a:spcPts val="1200"/>
              </a:spcAft>
              <a:defRPr sz="2000">
                <a:solidFill>
                  <a:srgbClr val="333333"/>
                </a:solidFill>
              </a:defRPr>
            </a:pPr>
            <a:r>
              <a:t>• IP访问屏蔽：444断连处理异常访问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